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5" r:id="rId6"/>
    <p:sldId id="260" r:id="rId7"/>
    <p:sldId id="262" r:id="rId8"/>
    <p:sldId id="266" r:id="rId9"/>
    <p:sldId id="267" r:id="rId10"/>
    <p:sldId id="268" r:id="rId11"/>
    <p:sldId id="269" r:id="rId12"/>
    <p:sldId id="270" r:id="rId13"/>
    <p:sldId id="272" r:id="rId14"/>
    <p:sldId id="274" r:id="rId15"/>
    <p:sldId id="273" r:id="rId16"/>
    <p:sldId id="275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924A0-88C6-4438-9B50-6F22E734123A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A6DD7-A8C6-4C13-B998-220D71F0BA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FRIEENNDDD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A6DD7-A8C6-4C13-B998-220D71F0BAE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A6DD7-A8C6-4C13-B998-220D71F0BAE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A6DD7-A8C6-4C13-B998-220D71F0BAE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6D6ACEB-59C1-456B-B3EF-ADBDCBDB9BBD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4CDE25-17AA-46E2-A045-1E687C87B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msc.navy.mil/sealift/2007/February/graphics/KingPhoto-sm.jpg" TargetMode="External"/><Relationship Id="rId7" Type="http://schemas.openxmlformats.org/officeDocument/2006/relationships/hyperlink" Target="http://talkingbooks.nypl.org/uploadedImages/Books/Brown%20v.%20Board%20of%20Education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hierographics.org/malcolmX.gif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library.msstate.edu/content/reference/guides/images4rosaparks/rosa_parks_web.JP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Breaking Barriers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81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	By: Nita Tunga, Brigit Carrigan,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Jenny Lane, and Brett Davis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6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19886">
            <a:off x="6075538" y="-126364"/>
            <a:ext cx="3309129" cy="2489729"/>
          </a:xfrm>
          <a:prstGeom prst="rect">
            <a:avLst/>
          </a:prstGeom>
          <a:noFill/>
        </p:spPr>
      </p:pic>
      <p:pic>
        <p:nvPicPr>
          <p:cNvPr id="11268" name="Picture 4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133064">
            <a:off x="7975" y="3970163"/>
            <a:ext cx="1766194" cy="2717221"/>
          </a:xfrm>
          <a:prstGeom prst="rect">
            <a:avLst/>
          </a:prstGeom>
          <a:noFill/>
        </p:spPr>
      </p:pic>
      <p:pic>
        <p:nvPicPr>
          <p:cNvPr id="11270" name="Picture 6" descr="See full size imag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753239">
            <a:off x="7211522" y="4102689"/>
            <a:ext cx="1953537" cy="2894129"/>
          </a:xfrm>
          <a:prstGeom prst="rect">
            <a:avLst/>
          </a:prstGeom>
          <a:noFill/>
        </p:spPr>
      </p:pic>
      <p:pic>
        <p:nvPicPr>
          <p:cNvPr id="11272" name="Picture 8" descr="See full size imag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244375">
            <a:off x="-58173" y="218503"/>
            <a:ext cx="2823037" cy="21926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Rosa parks bus boycott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846320"/>
          </a:xfrm>
        </p:spPr>
        <p:txBody>
          <a:bodyPr/>
          <a:lstStyle/>
          <a:p>
            <a:r>
              <a:rPr lang="en-US" dirty="0" smtClean="0"/>
              <a:t>She was arrested because she “violated a city ordinance” and violated the “laws of segregation”.</a:t>
            </a:r>
          </a:p>
          <a:p>
            <a:r>
              <a:rPr lang="en-US" dirty="0" smtClean="0"/>
              <a:t>This event was called the “Bus Boycott”.</a:t>
            </a:r>
          </a:p>
          <a:p>
            <a:r>
              <a:rPr lang="en-US" dirty="0" smtClean="0"/>
              <a:t> She and many other decided to not ride to bus.</a:t>
            </a:r>
          </a:p>
          <a:p>
            <a:r>
              <a:rPr lang="en-US" dirty="0" smtClean="0"/>
              <a:t>Martin Luther King Jr. was the leader of the Bus Boycott.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Rosa parks bus boycott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African-Americans were about 75% of the total people riding the bus in Montgomery, Alabama.</a:t>
            </a:r>
          </a:p>
          <a:p>
            <a:r>
              <a:rPr lang="en-US" dirty="0" smtClean="0"/>
              <a:t>The Bus Boycott lasted 382 days.</a:t>
            </a:r>
          </a:p>
          <a:p>
            <a:r>
              <a:rPr lang="en-US" dirty="0" smtClean="0"/>
              <a:t>Rosa led African-Americans to freedom and equality.</a:t>
            </a:r>
          </a:p>
          <a:p>
            <a:endParaRPr lang="en-US" dirty="0"/>
          </a:p>
        </p:txBody>
      </p:sp>
      <p:pic>
        <p:nvPicPr>
          <p:cNvPr id="3074" name="Picture 2" descr="http://www.hamsaweb.org/crime/images/3/parks_on_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924300"/>
            <a:ext cx="3911600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March on Washington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Jenny Lane</a:t>
            </a:r>
            <a:endParaRPr lang="en-US" dirty="0"/>
          </a:p>
        </p:txBody>
      </p:sp>
      <p:pic>
        <p:nvPicPr>
          <p:cNvPr id="1026" name="Picture 2" descr="http://hitchcock.itc.virginia.edu/ViewingAmerica/roundtables/roundtable7/section3_files/marchonw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4293976" cy="547052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1143000"/>
            <a:ext cx="3103098" cy="2057400"/>
          </a:xfrm>
        </p:spPr>
        <p:txBody>
          <a:bodyPr/>
          <a:lstStyle/>
          <a:p>
            <a:r>
              <a:rPr lang="en-US" dirty="0" smtClean="0"/>
              <a:t>People marching to the Lincoln monument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bbc.co.uk/radioassets/photos/2008/4/1/39377_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985" r="9985"/>
          <a:stretch>
            <a:fillRect/>
          </a:stretch>
        </p:blipFill>
        <p:spPr bwMode="auto">
          <a:xfrm>
            <a:off x="304800" y="762000"/>
            <a:ext cx="5181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4702" y="2209800"/>
            <a:ext cx="3179298" cy="990600"/>
          </a:xfrm>
        </p:spPr>
        <p:txBody>
          <a:bodyPr/>
          <a:lstStyle/>
          <a:p>
            <a:r>
              <a:rPr lang="en-US" dirty="0" smtClean="0"/>
              <a:t>The crowd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ec.shu.edu.tw/corner/culture/speech/photo_king_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255" b="11255"/>
          <a:stretch>
            <a:fillRect/>
          </a:stretch>
        </p:blipFill>
        <p:spPr bwMode="auto">
          <a:xfrm>
            <a:off x="0" y="762000"/>
            <a:ext cx="5588398" cy="5588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www.msc.navy.mil/sealift/2007/February/graphics/KingPhoto-s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129" r="12129"/>
          <a:stretch>
            <a:fillRect/>
          </a:stretch>
        </p:blipFill>
        <p:spPr bwMode="auto">
          <a:xfrm>
            <a:off x="0" y="0"/>
            <a:ext cx="3429000" cy="3505200"/>
          </a:xfrm>
          <a:prstGeom prst="rect">
            <a:avLst/>
          </a:prstGeom>
          <a:noFill/>
        </p:spPr>
      </p:pic>
      <p:pic>
        <p:nvPicPr>
          <p:cNvPr id="32772" name="Picture 4" descr="http://www.p2fe.com/a_philip_randol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2743200" cy="3522269"/>
          </a:xfrm>
          <a:prstGeom prst="rect">
            <a:avLst/>
          </a:prstGeom>
          <a:noFill/>
        </p:spPr>
      </p:pic>
      <p:pic>
        <p:nvPicPr>
          <p:cNvPr id="32774" name="Picture 6" descr="http://media-2.web.britannica.com/eb-media/11/115311-004-5A3ECC2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0"/>
            <a:ext cx="3048000" cy="3505200"/>
          </a:xfrm>
          <a:prstGeom prst="rect">
            <a:avLst/>
          </a:prstGeom>
          <a:noFill/>
        </p:spPr>
      </p:pic>
      <p:pic>
        <p:nvPicPr>
          <p:cNvPr id="32776" name="Picture 8" descr="http://www.law.stetson.edu/assets/0/138/140/160/168/426/a2d32c30-de90-46d3-9274-42a3e2025fd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01387"/>
            <a:ext cx="3124200" cy="3856613"/>
          </a:xfrm>
          <a:prstGeom prst="rect">
            <a:avLst/>
          </a:prstGeom>
          <a:noFill/>
        </p:spPr>
      </p:pic>
      <p:pic>
        <p:nvPicPr>
          <p:cNvPr id="32778" name="Picture 10" descr="http://mightysigep.com/ro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3150" y="2933700"/>
            <a:ext cx="2990850" cy="3924300"/>
          </a:xfrm>
          <a:prstGeom prst="rect">
            <a:avLst/>
          </a:prstGeom>
          <a:noFill/>
        </p:spPr>
      </p:pic>
      <p:pic>
        <p:nvPicPr>
          <p:cNvPr id="32780" name="Picture 12" descr="http://www.blackpast.org/files/blackpast_images/young_whitne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3200400"/>
            <a:ext cx="2980307" cy="3657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667000"/>
            <a:ext cx="3026898" cy="838200"/>
          </a:xfrm>
          <a:solidFill>
            <a:schemeClr val="bg1">
              <a:lumMod val="75000"/>
              <a:lumOff val="2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big six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75360"/>
          </a:xfrm>
        </p:spPr>
        <p:txBody>
          <a:bodyPr>
            <a:normAutofit/>
          </a:bodyPr>
          <a:lstStyle/>
          <a:p>
            <a:r>
              <a:rPr lang="en-US" dirty="0" smtClean="0"/>
              <a:t>Organizations associated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239000" cy="500793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Malcolm x </a:t>
            </a:r>
            <a:r>
              <a:rPr lang="en-US" dirty="0" smtClean="0"/>
              <a:t>Assassination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Brett Davis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case of the century: </a:t>
            </a:r>
            <a:br>
              <a:rPr lang="en-US" dirty="0" smtClean="0"/>
            </a:br>
            <a:r>
              <a:rPr lang="en-US" dirty="0" smtClean="0"/>
              <a:t>Brown Vs. board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Nita Tunga</a:t>
            </a:r>
            <a:endParaRPr lang="en-US" dirty="0"/>
          </a:p>
        </p:txBody>
      </p:sp>
      <p:pic>
        <p:nvPicPr>
          <p:cNvPr id="13316" name="Picture 4" descr="http://blog.mywonderfulworld.org/2009/02/11/mom%20and%20child%20on%20sc%20ste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565127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81400"/>
            <a:ext cx="4038600" cy="300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Brown vs. board of education background info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Linda Brown, daughter of Oliver Brown, was required to attend an African American school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The school was on the other side of town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However, there was a white school only seven blocks away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When her parents tried enrolling her in the white school, their request was denied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Her parents sued the Board of Education, which created the basis for Brown vs. Board of Education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case background info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1998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Five states were involved in the Brown vs. Board of Education: Kansas (Oliver Brown was from here), Delaware, District of Columbia, South Carolina, and Virginia</a:t>
            </a: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The case occurred in 1954</a:t>
            </a: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Plessy vs. Ferguson, which was the case of “separate but equal,” had set the stage for the Brown vs. Board of Education case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Segregation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Segregation is when African American people could not attend the same schools as white people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White schools were better than African American schools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White schools would have more books in better condition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African American schools would be stuffy and cramped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case 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Oliver Brown sued the Board of Education for denying his daughter the right to attend the white school close to his house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He was part of the NAACP (National Association for the Advancement of Colored People)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NAACP was an organization that was trying to convince the Board of Education to improve black schools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outcome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 1954, the Supreme Court ruled segregation laws unconstitutional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Segregation was said to violate the Fourteenth Amendment of the United States Constitution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Though Brown won the case, his victory only affected education rather than ending racism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The case led to the beginning of integration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Rosa Parks bus boycott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Brigit </a:t>
            </a:r>
            <a:r>
              <a:rPr lang="en-US" dirty="0" err="1" smtClean="0"/>
              <a:t>Carrigan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upload.wikimedia.org/wikipedia/commons/2/23/Rosa_Parks_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971800"/>
            <a:ext cx="5562600" cy="3629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17 0.00208 L -0.00417 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Rosa Parks Bus boycott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December 1</a:t>
            </a:r>
            <a:r>
              <a:rPr lang="en-US" baseline="30000" dirty="0" smtClean="0"/>
              <a:t>st</a:t>
            </a:r>
            <a:r>
              <a:rPr lang="en-US" dirty="0" smtClean="0"/>
              <a:t>, 1955, forty-two year old seamstress Rosa Parks refused to give up her seat.</a:t>
            </a:r>
          </a:p>
          <a:p>
            <a:r>
              <a:rPr lang="en-US" dirty="0" smtClean="0"/>
              <a:t>The Bus Boycott occurred in Montgomery, Alabama.</a:t>
            </a:r>
          </a:p>
          <a:p>
            <a:r>
              <a:rPr lang="en-US" dirty="0" smtClean="0"/>
              <a:t>The bus driver asked her to give up her seat because a man walked on the bus, but she refused.</a:t>
            </a:r>
          </a:p>
          <a:p>
            <a:r>
              <a:rPr lang="en-US" dirty="0" smtClean="0"/>
              <a:t>She was sitting towards the middle of the bus and he wanted her to move to the back.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312</TotalTime>
  <Words>504</Words>
  <Application>Microsoft Office PowerPoint</Application>
  <PresentationFormat>On-screen Show (4:3)</PresentationFormat>
  <Paragraphs>57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Breaking Barriers</vt:lpstr>
      <vt:lpstr>The case of the century:  Brown Vs. board Education</vt:lpstr>
      <vt:lpstr>Brown vs. board of education background info</vt:lpstr>
      <vt:lpstr>The case background info</vt:lpstr>
      <vt:lpstr>Segregation</vt:lpstr>
      <vt:lpstr>The case </vt:lpstr>
      <vt:lpstr>The outcome</vt:lpstr>
      <vt:lpstr>Rosa Parks bus boycott</vt:lpstr>
      <vt:lpstr>Rosa Parks Bus boycott</vt:lpstr>
      <vt:lpstr>Rosa parks bus boycott</vt:lpstr>
      <vt:lpstr>Rosa parks bus boycott</vt:lpstr>
      <vt:lpstr>The March on Washington</vt:lpstr>
      <vt:lpstr>People marching to the Lincoln monument </vt:lpstr>
      <vt:lpstr>The crowd</vt:lpstr>
      <vt:lpstr>The big six</vt:lpstr>
      <vt:lpstr>Organizations associated </vt:lpstr>
      <vt:lpstr>Malcolm x Assassination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nstarzynski</dc:creator>
  <cp:lastModifiedBy>nstarzynski</cp:lastModifiedBy>
  <cp:revision>43</cp:revision>
  <dcterms:created xsi:type="dcterms:W3CDTF">2010-03-10T19:15:30Z</dcterms:created>
  <dcterms:modified xsi:type="dcterms:W3CDTF">2010-03-19T18:52:00Z</dcterms:modified>
</cp:coreProperties>
</file>